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5" r:id="rId4"/>
    <p:sldId id="257" r:id="rId5"/>
    <p:sldId id="270" r:id="rId6"/>
    <p:sldId id="271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A9B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08FB-C32F-4F0B-94F8-A0278C621C8A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940DA-72F2-4FF2-A26D-01D3CAADDB6E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26014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940DA-72F2-4FF2-A26D-01D3CAADDB6E}" type="slidenum">
              <a:rPr lang="es-BO" smtClean="0"/>
              <a:pPr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85911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48607320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41421469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6166537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1148466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9079767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2793329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7475525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3762921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80422336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3495383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11228260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EF36-4158-43C4-8179-70406F0E18E3}" type="datetimeFigureOut">
              <a:rPr lang="es-BO" smtClean="0"/>
              <a:pPr/>
              <a:t>14/02/2020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AF5F-2D48-4CD6-88FF-B30F0F2D1FBC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32835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 AUXILIADORA\Desktop\PPT Voluntariado\IMG-20180331-WA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2"/>
            <a:ext cx="4745688" cy="355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403648" y="4869160"/>
            <a:ext cx="6998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Proyecto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Voluntariado Misionero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ESCRITORIO\PPT Voluntariado\boliv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429000"/>
            <a:ext cx="2120259" cy="233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4107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SCRITORIO\la-hora-de-los-Jóvenes-09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5865" y="0"/>
            <a:ext cx="10972799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83643" y="571480"/>
            <a:ext cx="8560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 ESSENCE" pitchFamily="2" charset="0"/>
              </a:rPr>
              <a:t>Iglesia en salida…caminamos juntos 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6000" r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 AUXILIADORA\Desktop\PPT Voluntariado\IMG-2018040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4312312" cy="242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ARIA AUXILIADORA\Desktop\PPT Voluntariado\IMG_7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857628"/>
            <a:ext cx="3529136" cy="264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MARIA AUXILIADORA\Desktop\PPT Voluntariado\20161115_162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85794"/>
            <a:ext cx="3919756" cy="22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ESCRITORIO\PPT Voluntariado\j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214554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ESCRITORIO\PPT Voluntariado\f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286256"/>
            <a:ext cx="3167042" cy="178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977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SCRITORIO\exploradores-abismo-enrique-vila-matas-676x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59726" cy="6858000"/>
          </a:xfrm>
          <a:prstGeom prst="rect">
            <a:avLst/>
          </a:prstGeom>
          <a:noFill/>
        </p:spPr>
      </p:pic>
      <p:pic>
        <p:nvPicPr>
          <p:cNvPr id="5" name="Picture 2" descr="D:\ESCRITORIO\exploradores-abismo-enrique-vila-matas-676x348.jpg"/>
          <p:cNvPicPr>
            <a:picLocks noChangeAspect="1" noChangeArrowheads="1"/>
          </p:cNvPicPr>
          <p:nvPr/>
        </p:nvPicPr>
        <p:blipFill>
          <a:blip r:embed="rId2"/>
          <a:srcRect l="44988" t="73820" b="-1945"/>
          <a:stretch>
            <a:fillRect/>
          </a:stretch>
        </p:blipFill>
        <p:spPr bwMode="auto">
          <a:xfrm>
            <a:off x="3857620" y="3214686"/>
            <a:ext cx="5644094" cy="19288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860887" y="3714752"/>
            <a:ext cx="528311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¿Voluntariado Misionero?</a:t>
            </a:r>
            <a:endParaRPr lang="es-E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929330"/>
            <a:ext cx="2107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Infancia Misionera</a:t>
            </a:r>
            <a:endParaRPr lang="es-E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57356" y="3857628"/>
            <a:ext cx="14725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A60A9B"/>
                  </a:solidFill>
                  <a:prstDash val="solid"/>
                </a:ln>
                <a:solidFill>
                  <a:srgbClr val="A60A9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Misiones</a:t>
            </a:r>
            <a:r>
              <a:rPr lang="es-ES" sz="2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A60A9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BO" sz="2000" dirty="0" smtClean="0">
                <a:ln>
                  <a:solidFill>
                    <a:srgbClr val="A60A9B"/>
                  </a:solidFill>
                </a:ln>
                <a:solidFill>
                  <a:srgbClr val="A60A9B"/>
                </a:solidFill>
              </a:rPr>
              <a:t>(Promoción)</a:t>
            </a:r>
          </a:p>
          <a:p>
            <a:pPr algn="ctr"/>
            <a:endParaRPr lang="es-E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A60A9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57224" y="4857760"/>
            <a:ext cx="2392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Formación Misionera</a:t>
            </a:r>
          </a:p>
          <a:p>
            <a:pPr algn="ctr"/>
            <a:r>
              <a:rPr lang="es-ES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BO" sz="2000" dirty="0" smtClean="0">
                <a:solidFill>
                  <a:srgbClr val="00B0F0"/>
                </a:solidFill>
              </a:rPr>
              <a:t>(Secundaria)</a:t>
            </a:r>
            <a:endParaRPr lang="es-BO" sz="2000" b="1" dirty="0" smtClean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+mj-lt"/>
            </a:endParaRPr>
          </a:p>
          <a:p>
            <a:pPr algn="ctr"/>
            <a:endParaRPr lang="es-ES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 rot="18747861">
            <a:off x="-297164" y="4373914"/>
            <a:ext cx="2737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ANIMACIÓN MISIONERA</a:t>
            </a:r>
            <a:endParaRPr lang="es-ES" sz="2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77120" y="794888"/>
            <a:ext cx="515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sz="5400" dirty="0" smtClean="0">
              <a:latin typeface="Canela Bark Bold Personal Use" pitchFamily="2" charset="-18"/>
            </a:endParaRPr>
          </a:p>
          <a:p>
            <a:endParaRPr lang="es-BO" dirty="0"/>
          </a:p>
        </p:txBody>
      </p:sp>
      <p:sp>
        <p:nvSpPr>
          <p:cNvPr id="3" name="2 CuadroTexto"/>
          <p:cNvSpPr txBox="1"/>
          <p:nvPr/>
        </p:nvSpPr>
        <p:spPr>
          <a:xfrm>
            <a:off x="1142976" y="3071810"/>
            <a:ext cx="7704856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400" b="1" dirty="0" smtClean="0">
                <a:solidFill>
                  <a:schemeClr val="tx2"/>
                </a:solidFill>
                <a:latin typeface="Comic Sans MS" pitchFamily="66" charset="0"/>
                <a:ea typeface="Malgun Gothic" pitchFamily="34" charset="-127"/>
              </a:rPr>
              <a:t>Ofrecer a las Comunidades de las Hijas de María Auxiliadora y a los jóvenes un espacio y tiempo de maduración humana y cristiana con experiencias de servicio misionero voluntario para fortalecer el compromiso social al estilo salesiano.</a:t>
            </a:r>
            <a:endParaRPr lang="es-ES" sz="2400" b="1" dirty="0" smtClean="0">
              <a:solidFill>
                <a:schemeClr val="tx2"/>
              </a:solidFill>
              <a:latin typeface="Comic Sans MS" pitchFamily="66" charset="0"/>
              <a:ea typeface="Malgun Gothic" pitchFamily="34" charset="-127"/>
            </a:endParaRPr>
          </a:p>
          <a:p>
            <a:pPr algn="just"/>
            <a:endParaRPr lang="es-ES" sz="2400" dirty="0">
              <a:latin typeface="Comic Sans MS" pitchFamily="66" charset="0"/>
              <a:ea typeface="Malgun Gothic" pitchFamily="34" charset="-127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86116" y="1928802"/>
            <a:ext cx="264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Objetivo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07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 AUXILIADORA\Desktop\walking-away-moving-for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0"/>
            <a:ext cx="12171058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 rot="20872169">
            <a:off x="381749" y="581019"/>
            <a:ext cx="561814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Animación Misionera</a:t>
            </a:r>
            <a:endParaRPr lang="es-ES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21123117">
            <a:off x="3742614" y="3608377"/>
            <a:ext cx="473527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Acompañamiento</a:t>
            </a:r>
            <a:endParaRPr lang="es-E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269785">
            <a:off x="3453716" y="5485064"/>
            <a:ext cx="510107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Comunidades FMA</a:t>
            </a:r>
            <a:endParaRPr lang="es-E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610176">
            <a:off x="603794" y="3320632"/>
            <a:ext cx="288303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Formación</a:t>
            </a:r>
            <a:endParaRPr lang="es-E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351289">
            <a:off x="3959777" y="1654695"/>
            <a:ext cx="447269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Proyecto de Dios</a:t>
            </a:r>
            <a:endParaRPr lang="es-E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A AUXILIADORA\Desktop\Los-diferentes-tipos-de-ladrilllos-en-la-construcció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879336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 rot="1079011">
            <a:off x="1281608" y="4547807"/>
            <a:ext cx="133380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Lugar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986776">
            <a:off x="2690880" y="3874053"/>
            <a:ext cx="171450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Duración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084538">
            <a:off x="3368882" y="5485334"/>
            <a:ext cx="321735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Acompañamiento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970842">
            <a:off x="567770" y="3144588"/>
            <a:ext cx="112691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Edad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986776">
            <a:off x="5989996" y="4713006"/>
            <a:ext cx="108055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 AUXILIADORA\Desktop\PPT Voluntariado\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004" y="0"/>
            <a:ext cx="9680004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 rot="1320868">
            <a:off x="3269718" y="2138190"/>
            <a:ext cx="316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Formación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32240" y="5805264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Antes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19872" y="5949280"/>
            <a:ext cx="18722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Durante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5733257"/>
            <a:ext cx="1979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Después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SCRITORIO\1442596146_731543_1442692379_noticia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34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85720" y="785794"/>
            <a:ext cx="455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Compromiso…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4876" y="5857892"/>
            <a:ext cx="1872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Joven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2500306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Comunidad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PT Voluntariado\20180816_10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3116"/>
            <a:ext cx="36830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PPT Voluntariado\20161115_104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355598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PPT Voluntariado\20161118_11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2428868"/>
            <a:ext cx="38100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PPT Voluntariado\IMG_7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42886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PPT Voluntariado\IMG-20180407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285728"/>
            <a:ext cx="393698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PPT Voluntariado\IMG-20180726-WA00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3446"/>
            <a:ext cx="3262293" cy="19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G:\PPT Voluntariado\su35.jpg"/>
          <p:cNvPicPr>
            <a:picLocks noChangeAspect="1" noChangeArrowheads="1"/>
          </p:cNvPicPr>
          <p:nvPr/>
        </p:nvPicPr>
        <p:blipFill>
          <a:blip r:embed="rId8"/>
          <a:srcRect t="21211" r="9091" b="6061"/>
          <a:stretch>
            <a:fillRect/>
          </a:stretch>
        </p:blipFill>
        <p:spPr bwMode="auto">
          <a:xfrm>
            <a:off x="3357554" y="4572008"/>
            <a:ext cx="333373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G:\PPT Voluntariado\IMG_74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3510" y="4500570"/>
            <a:ext cx="2730490" cy="204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G:\PPT Voluntariado\20191001_1017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6981" y="714356"/>
            <a:ext cx="266701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Rectángulo"/>
          <p:cNvSpPr/>
          <p:nvPr/>
        </p:nvSpPr>
        <p:spPr>
          <a:xfrm>
            <a:off x="3500430" y="2071678"/>
            <a:ext cx="23849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ENCUESTA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88</Words>
  <Application>Microsoft Office PowerPoint</Application>
  <PresentationFormat>Presentación en pantalla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Maria Auxiliadora</cp:lastModifiedBy>
  <cp:revision>28</cp:revision>
  <dcterms:created xsi:type="dcterms:W3CDTF">2018-05-19T19:03:37Z</dcterms:created>
  <dcterms:modified xsi:type="dcterms:W3CDTF">2020-02-15T00:00:54Z</dcterms:modified>
</cp:coreProperties>
</file>