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9" r:id="rId4"/>
    <p:sldId id="274" r:id="rId5"/>
    <p:sldId id="265" r:id="rId6"/>
    <p:sldId id="260" r:id="rId7"/>
    <p:sldId id="261" r:id="rId8"/>
    <p:sldId id="269" r:id="rId9"/>
    <p:sldId id="258" r:id="rId10"/>
    <p:sldId id="257" r:id="rId11"/>
    <p:sldId id="256" r:id="rId12"/>
    <p:sldId id="270" r:id="rId13"/>
    <p:sldId id="262" r:id="rId14"/>
    <p:sldId id="263" r:id="rId15"/>
    <p:sldId id="273" r:id="rId16"/>
    <p:sldId id="276" r:id="rId17"/>
    <p:sldId id="271" r:id="rId18"/>
    <p:sldId id="272" r:id="rId19"/>
    <p:sldId id="275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16" autoAdjust="0"/>
  </p:normalViewPr>
  <p:slideViewPr>
    <p:cSldViewPr>
      <p:cViewPr>
        <p:scale>
          <a:sx n="66" d="100"/>
          <a:sy n="66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oleObject" Target="../embeddings/Documento_de_Microsoft_Office_Word_97-20031.doc"/><Relationship Id="rId9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http://portalmisionero.com/forbinjanson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https://media3.picsearch.com/is?-SGC9AUpL3ZjaER8nursdkvdqITX2zBMOSNtURxH4b8&amp;height=341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ESCRITORIO\https___userscontent2.emaze.com_images_06c915dd-f238-4dbe-8b9b-be829bf61594_83aba3c6ab61bb6a289b9183f57be646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75" y="428628"/>
            <a:ext cx="9030525" cy="5932462"/>
          </a:xfrm>
          <a:prstGeom prst="rect">
            <a:avLst/>
          </a:prstGeom>
          <a:noFill/>
        </p:spPr>
      </p:pic>
      <p:pic>
        <p:nvPicPr>
          <p:cNvPr id="3" name="Picture 2" descr="D:\ESCRITORIO\TEMAS MISIONEROS\PROMESAS AL MISION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28"/>
            <a:ext cx="2214577" cy="2198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85720" y="0"/>
            <a:ext cx="8611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wcard Gothic" pitchFamily="82" charset="0"/>
              </a:rPr>
              <a:t>Á</a:t>
            </a:r>
            <a:r>
              <a:rPr lang="es-E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wcard Gothic" pitchFamily="82" charset="0"/>
              </a:rPr>
              <a:t>MBITO   DE   LAS   MISIONES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Imagen relacionada"/>
          <p:cNvPicPr>
            <a:picLocks noChangeAspect="1" noChangeArrowheads="1"/>
          </p:cNvPicPr>
          <p:nvPr/>
        </p:nvPicPr>
        <p:blipFill>
          <a:blip r:embed="rId3"/>
          <a:srcRect l="20000" r="26667"/>
          <a:stretch>
            <a:fillRect/>
          </a:stretch>
        </p:blipFill>
        <p:spPr bwMode="auto">
          <a:xfrm>
            <a:off x="7715272" y="142852"/>
            <a:ext cx="571504" cy="107157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00100" y="285728"/>
          <a:ext cx="8513756" cy="6715148"/>
        </p:xfrm>
        <a:graphic>
          <a:graphicData uri="http://schemas.openxmlformats.org/presentationml/2006/ole">
            <p:oleObj spid="_x0000_s2050" name="Document" r:id="rId4" imgW="9453962" imgH="10017362" progId="Word.Document.8">
              <p:embed/>
            </p:oleObj>
          </a:graphicData>
        </a:graphic>
      </p:graphicFrame>
      <p:pic>
        <p:nvPicPr>
          <p:cNvPr id="2052" name="Picture 4" descr="Resultado de imagen para cruz misionera de madera pequeÃ±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86256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ESCRITORIO\2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841" y="1142984"/>
            <a:ext cx="563993" cy="630262"/>
          </a:xfrm>
          <a:prstGeom prst="rect">
            <a:avLst/>
          </a:prstGeom>
          <a:noFill/>
        </p:spPr>
      </p:pic>
      <p:pic>
        <p:nvPicPr>
          <p:cNvPr id="2055" name="Picture 7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00042"/>
            <a:ext cx="238232" cy="358143"/>
          </a:xfrm>
          <a:prstGeom prst="rect">
            <a:avLst/>
          </a:prstGeom>
          <a:noFill/>
        </p:spPr>
      </p:pic>
      <p:pic>
        <p:nvPicPr>
          <p:cNvPr id="2059" name="Picture 11" descr="Resultado de imagen para imagen Padre me pongo en tus manos"/>
          <p:cNvPicPr>
            <a:picLocks noChangeAspect="1" noChangeArrowheads="1"/>
          </p:cNvPicPr>
          <p:nvPr/>
        </p:nvPicPr>
        <p:blipFill>
          <a:blip r:embed="rId8"/>
          <a:srcRect t="33333" r="8333"/>
          <a:stretch>
            <a:fillRect/>
          </a:stretch>
        </p:blipFill>
        <p:spPr bwMode="auto">
          <a:xfrm>
            <a:off x="6858016" y="1857364"/>
            <a:ext cx="785817" cy="57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Resultado de imagen para dibujo de palom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500306"/>
            <a:ext cx="833997" cy="714575"/>
          </a:xfrm>
          <a:prstGeom prst="rect">
            <a:avLst/>
          </a:prstGeom>
          <a:noFill/>
        </p:spPr>
      </p:pic>
      <p:pic>
        <p:nvPicPr>
          <p:cNvPr id="2063" name="Picture 15" descr="Imagen relaciona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3214686"/>
            <a:ext cx="635063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ESCRITORIO\LUZ\MISIONES\misione imagen\IMG-20180407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571736" y="0"/>
            <a:ext cx="4334869" cy="2062103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 DE FORMACION MISIONERA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a 6° de Secundaria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(clases de religión</a:t>
            </a:r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57158" y="5214950"/>
            <a:ext cx="7215238" cy="16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BO" sz="2400" dirty="0" smtClean="0"/>
              <a:t>   Socializar más  los subsidios de este Itinerario formativo con los estudiantes de Secundaria.</a:t>
            </a:r>
          </a:p>
          <a:p>
            <a:pPr>
              <a:buFont typeface="Arial" pitchFamily="34" charset="0"/>
              <a:buChar char="•"/>
            </a:pPr>
            <a:r>
              <a:rPr lang="es-BO" sz="2400" dirty="0" smtClean="0"/>
              <a:t>   Socializar con la Inspectoría la experiencia de las Misiones. ( video)</a:t>
            </a:r>
            <a:endParaRPr lang="es-BO" sz="2400" dirty="0"/>
          </a:p>
        </p:txBody>
      </p:sp>
      <p:pic>
        <p:nvPicPr>
          <p:cNvPr id="6" name="Picture 2" descr="D:\ESCRITORIO\LUZ\MISIONES\MISIONES MATERIAL\fotos para actas\fotos obrajes\varios\v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500702"/>
            <a:ext cx="1514485" cy="94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ESCRITORIO\LUZ\MISIONES\MISIONES MATERIAL\fotos para actas\fotos obrajes\varios\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80676" y="0"/>
            <a:ext cx="8863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Mes   MISIONERO  extraordinario</a:t>
            </a:r>
            <a:endParaRPr lang="es-ES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ESCRITORIO\octubre misionero 2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9000"/>
            <a:ext cx="5750895" cy="3714752"/>
          </a:xfrm>
          <a:prstGeom prst="rect">
            <a:avLst/>
          </a:prstGeom>
          <a:noFill/>
        </p:spPr>
      </p:pic>
      <p:pic>
        <p:nvPicPr>
          <p:cNvPr id="20483" name="Picture 3" descr="D:\ESCRITORIO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5852798" cy="274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4809131" y="285728"/>
            <a:ext cx="4334869" cy="1077218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 MISIONERO EXTRAORDINARIO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D:\ESCRITORIO\FOTOS 2019\octu\20191001_101740.jpg"/>
          <p:cNvPicPr>
            <a:picLocks noChangeAspect="1" noChangeArrowheads="1"/>
          </p:cNvPicPr>
          <p:nvPr/>
        </p:nvPicPr>
        <p:blipFill>
          <a:blip r:embed="rId4" cstate="print"/>
          <a:srcRect l="6656"/>
          <a:stretch>
            <a:fillRect/>
          </a:stretch>
        </p:blipFill>
        <p:spPr bwMode="auto">
          <a:xfrm>
            <a:off x="0" y="3214686"/>
            <a:ext cx="3571900" cy="215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ESCRITORIO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643602" cy="5643602"/>
          </a:xfrm>
          <a:prstGeom prst="rect">
            <a:avLst/>
          </a:prstGeom>
          <a:noFill/>
        </p:spPr>
      </p:pic>
      <p:pic>
        <p:nvPicPr>
          <p:cNvPr id="21508" name="Picture 4" descr="D:\ESCRITORIO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3349">
            <a:off x="6420099" y="159336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00034" y="571480"/>
            <a:ext cx="2857520" cy="25003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BO" b="1" dirty="0" smtClean="0">
                <a:solidFill>
                  <a:schemeClr val="tx1"/>
                </a:solidFill>
                <a:latin typeface="Comic Sans MS" pitchFamily="66" charset="0"/>
              </a:rPr>
              <a:t>ORACION</a:t>
            </a:r>
          </a:p>
          <a:p>
            <a:pPr marL="742950" indent="-742950">
              <a:buFont typeface="+mj-lt"/>
              <a:buAutoNum type="arabicPeriod"/>
            </a:pPr>
            <a:endParaRPr lang="es-BO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s-BO" b="1" dirty="0" smtClean="0">
                <a:solidFill>
                  <a:schemeClr val="tx1"/>
                </a:solidFill>
                <a:latin typeface="Comic Sans MS" pitchFamily="66" charset="0"/>
              </a:rPr>
              <a:t>TESTIGOS</a:t>
            </a:r>
          </a:p>
          <a:p>
            <a:pPr marL="742950" indent="-742950">
              <a:buFont typeface="+mj-lt"/>
              <a:buAutoNum type="arabicPeriod"/>
            </a:pPr>
            <a:endParaRPr lang="es-BO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s-BO" b="1" dirty="0" smtClean="0">
                <a:solidFill>
                  <a:schemeClr val="tx1"/>
                </a:solidFill>
                <a:latin typeface="Comic Sans MS" pitchFamily="66" charset="0"/>
              </a:rPr>
              <a:t>FORMACION MISIONERA</a:t>
            </a:r>
          </a:p>
          <a:p>
            <a:pPr marL="742950" indent="-742950">
              <a:buFont typeface="+mj-lt"/>
              <a:buAutoNum type="arabicPeriod"/>
            </a:pPr>
            <a:endParaRPr lang="es-BO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s-BO" b="1" dirty="0" smtClean="0">
                <a:solidFill>
                  <a:schemeClr val="tx1"/>
                </a:solidFill>
                <a:latin typeface="Comic Sans MS" pitchFamily="66" charset="0"/>
              </a:rPr>
              <a:t>SOLIDARIDAD</a:t>
            </a:r>
            <a:endParaRPr lang="es-BO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10" descr="Resultado de imagen para ROSARIO VIV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844921" cy="199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1928802"/>
            <a:ext cx="1924050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esultado de imagen para ROSARIO VIVI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2048293" cy="1363047"/>
          </a:xfrm>
          <a:prstGeom prst="rect">
            <a:avLst/>
          </a:prstGeom>
          <a:noFill/>
        </p:spPr>
      </p:pic>
      <p:pic>
        <p:nvPicPr>
          <p:cNvPr id="6" name="Picture 8" descr="Resultado de imagen para RECOLECCION DE VIVERES EN EL COLE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258654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D:\ESCRITORIO\20191020_080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3" y="4929197"/>
            <a:ext cx="2682894" cy="150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D:\ESCRITORIO\20191020_081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929198"/>
            <a:ext cx="2794019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D:\ESCRITORIO\FOTOS 2019\octu\20191007_1112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071810"/>
            <a:ext cx="2982826" cy="167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inodo panamazonico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54328" cy="6678057"/>
          </a:xfrm>
          <a:prstGeom prst="rect">
            <a:avLst/>
          </a:prstGeom>
          <a:noFill/>
        </p:spPr>
      </p:pic>
      <p:pic>
        <p:nvPicPr>
          <p:cNvPr id="3" name="Picture 4" descr="Resultado de imagen para sinodo panamazonico 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42"/>
            <a:ext cx="5834093" cy="35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ESCRITORIO\LUZ\MISIONES\MISIONES MATERIAL\fotos para actas\fotos obrajes\varios\f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85787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785786" y="450057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srgbClr val="0070C0"/>
                </a:solidFill>
                <a:latin typeface="Comic Sans MS" pitchFamily="66" charset="0"/>
              </a:rPr>
              <a:t>Experiencias misioneras con algunos miembros de la CE o  Parroquia.</a:t>
            </a:r>
            <a:endParaRPr lang="es-BO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ESCRITORIO\LUZ\MISIONES\MISIONES MATERIAL\fotos para actas\fotos obrajes\varios\f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2594"/>
            <a:ext cx="8788389" cy="585540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00034" y="214290"/>
            <a:ext cx="479971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DESAFIOS</a:t>
            </a:r>
            <a:endParaRPr lang="es-ES" sz="800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857232"/>
            <a:ext cx="757242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Formación y acompañamiento de la experiencia del Voluntariado.</a:t>
            </a:r>
          </a:p>
          <a:p>
            <a:pPr>
              <a:buFont typeface="Wingdings" pitchFamily="2" charset="2"/>
              <a:buChar char="ü"/>
            </a:pP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Formación </a:t>
            </a: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propiciar experiencias misioneras con todos los estamentos de la CE.</a:t>
            </a:r>
          </a:p>
          <a:p>
            <a:pPr>
              <a:buFont typeface="Wingdings" pitchFamily="2" charset="2"/>
              <a:buChar char="ü"/>
            </a:pP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Involucrar </a:t>
            </a: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más a la CE con la misión de la Parroquia</a:t>
            </a: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Crear el archivo del Ámbito de las misiones.</a:t>
            </a:r>
            <a:r>
              <a:rPr lang="es-BO" sz="3600" dirty="0" smtClean="0"/>
              <a:t> </a:t>
            </a:r>
            <a:r>
              <a:rPr lang="es-BO" sz="3600" dirty="0" smtClean="0"/>
              <a:t>(*)</a:t>
            </a:r>
            <a:endParaRPr lang="es-ES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ESCRITORIO\LUZ\MISIONES\MISIONES MATERIAL\fotos para actas\fotos obrajes\varios\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214546" y="0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14    MISIONERO</a:t>
            </a:r>
            <a:endParaRPr lang="es-E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ESCRITORIO\FOTOS 2019\ENR-FEB\MISIONES 2019\20190120_124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79" name="Picture 3" descr="D:\ESCRITORIO\LUZ\MISIONES\MISIONES MATERIAL\fotos para actas\fotos obrajes\1 Hermanas en mision\IMG-20180330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643182"/>
            <a:ext cx="2928958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500034" y="5357826"/>
            <a:ext cx="47596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cript MT Bold" pitchFamily="66" charset="0"/>
              </a:rPr>
              <a:t>Gracias…</a:t>
            </a:r>
            <a:endParaRPr lang="es-E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642918"/>
            <a:ext cx="4334869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MISIONERO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57686" y="4286256"/>
            <a:ext cx="4334869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Buenos días/tardes de 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SANTO MISIONERO</a:t>
            </a:r>
            <a:endParaRPr lang="es-E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00166" y="1643050"/>
            <a:ext cx="4334869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 de Sor Alaíde</a:t>
            </a:r>
            <a:endParaRPr lang="es-E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2" name="AutoShape 2" descr="Resultado de imagen para SOR ALA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5124" name="AutoShape 4" descr="Resultado de imagen para SOR ALA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5126" name="Picture 6" descr="Resultado de imagen para SOR ALA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1905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537385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Flecha derecha"/>
          <p:cNvSpPr/>
          <p:nvPr/>
        </p:nvSpPr>
        <p:spPr>
          <a:xfrm>
            <a:off x="5572132" y="1714488"/>
            <a:ext cx="57150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10 Flecha derecha"/>
          <p:cNvSpPr/>
          <p:nvPr/>
        </p:nvSpPr>
        <p:spPr>
          <a:xfrm rot="10800000">
            <a:off x="3857620" y="4071942"/>
            <a:ext cx="57150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Resultado de imagen para forbin janson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00562" y="571480"/>
            <a:ext cx="15621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Resultado de imagen para vida misionera de santa teresa del niÃ±o jes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28934"/>
            <a:ext cx="2025266" cy="19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D:\ESCRITORIO\Foto-San-Francisco-Javie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04"/>
            <a:ext cx="20764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para Beato Pablo Mann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28604"/>
            <a:ext cx="1611929" cy="216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Imagen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928934"/>
            <a:ext cx="1785950" cy="214314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642910" y="5143512"/>
            <a:ext cx="6206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Testimonios misioneros …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5" descr="Resultado de imagen para cabeza humana negro contorno"/>
          <p:cNvPicPr>
            <a:picLocks noChangeAspect="1" noChangeArrowheads="1"/>
          </p:cNvPicPr>
          <p:nvPr/>
        </p:nvPicPr>
        <p:blipFill>
          <a:blip r:embed="rId8"/>
          <a:srcRect l="51631"/>
          <a:stretch>
            <a:fillRect/>
          </a:stretch>
        </p:blipFill>
        <p:spPr bwMode="auto">
          <a:xfrm>
            <a:off x="7000892" y="3714752"/>
            <a:ext cx="1271578" cy="1743076"/>
          </a:xfrm>
          <a:prstGeom prst="rect">
            <a:avLst/>
          </a:prstGeom>
          <a:noFill/>
        </p:spPr>
      </p:pic>
      <p:pic>
        <p:nvPicPr>
          <p:cNvPr id="10" name="9 Imagen" descr="https://media3.picsearch.com/is?-SGC9AUpL3ZjaER8nursdkvdqITX2zBMOSNtURxH4b8&amp;height=341"/>
          <p:cNvPicPr/>
          <p:nvPr/>
        </p:nvPicPr>
        <p:blipFill>
          <a:blip r:embed="rId9" r:link="rId10"/>
          <a:srcRect r="4000" b="24242"/>
          <a:stretch>
            <a:fillRect/>
          </a:stretch>
        </p:blipFill>
        <p:spPr bwMode="auto">
          <a:xfrm>
            <a:off x="5143504" y="314324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658676" y="5929330"/>
            <a:ext cx="685804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400" dirty="0" smtClean="0"/>
              <a:t>Constancia en leerlos o en el socializar con la C.E.</a:t>
            </a:r>
            <a:endParaRPr lang="es-BO" sz="2400" dirty="0"/>
          </a:p>
        </p:txBody>
      </p:sp>
      <p:pic>
        <p:nvPicPr>
          <p:cNvPr id="11" name="Picture 2" descr="D:\ESCRITORIO\LUZ\MISIONES\MISIONES MATERIAL\fotos para actas\fotos obrajes\varios\vo 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5786454"/>
            <a:ext cx="1285884" cy="80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ESCRITORIO\LUZ\MISIONES\MISIONES MATERIAL\fotos para actas\fotos obrajes\varios\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1"/>
            <a:ext cx="9144000" cy="571501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1538" y="0"/>
            <a:ext cx="7311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Infancia   misionera</a:t>
            </a:r>
            <a:endParaRPr lang="es-E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ESCRITORIO\FOTOS 2019\ENR-FEB\MISIONES 2019\IMG-20190114-WA0011.jpeg"/>
          <p:cNvPicPr>
            <a:picLocks noChangeAspect="1" noChangeArrowheads="1"/>
          </p:cNvPicPr>
          <p:nvPr/>
        </p:nvPicPr>
        <p:blipFill>
          <a:blip r:embed="rId2" cstate="print"/>
          <a:srcRect l="11042" t="6533" r="8822" b="3078"/>
          <a:stretch>
            <a:fillRect/>
          </a:stretch>
        </p:blipFill>
        <p:spPr bwMode="auto">
          <a:xfrm rot="6337483">
            <a:off x="3745552" y="1780983"/>
            <a:ext cx="5741941" cy="364307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282" y="285728"/>
            <a:ext cx="4334869" cy="243143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Surge grupos de </a:t>
            </a:r>
          </a:p>
          <a:p>
            <a:pPr algn="ctr"/>
            <a:r>
              <a:rPr lang="es-ES" sz="4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INFANCIA Y ADOLESCENCIA</a:t>
            </a:r>
          </a:p>
          <a:p>
            <a:pPr algn="ctr"/>
            <a:r>
              <a:rPr lang="es-ES" sz="4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MISIONERA</a:t>
            </a:r>
            <a:endParaRPr lang="es-ES" sz="4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magen relacionada"/>
          <p:cNvPicPr>
            <a:picLocks noChangeAspect="1" noChangeArrowheads="1"/>
          </p:cNvPicPr>
          <p:nvPr/>
        </p:nvPicPr>
        <p:blipFill>
          <a:blip r:embed="rId2"/>
          <a:srcRect l="52632" b="2632"/>
          <a:stretch>
            <a:fillRect/>
          </a:stretch>
        </p:blipFill>
        <p:spPr bwMode="auto">
          <a:xfrm rot="10374619">
            <a:off x="3944383" y="2783869"/>
            <a:ext cx="1285884" cy="2643206"/>
          </a:xfrm>
          <a:prstGeom prst="rect">
            <a:avLst/>
          </a:prstGeom>
          <a:noFill/>
        </p:spPr>
      </p:pic>
      <p:pic>
        <p:nvPicPr>
          <p:cNvPr id="3081" name="Picture 9" descr="Imagen relacionada"/>
          <p:cNvPicPr>
            <a:picLocks noChangeAspect="1" noChangeArrowheads="1"/>
          </p:cNvPicPr>
          <p:nvPr/>
        </p:nvPicPr>
        <p:blipFill>
          <a:blip r:embed="rId2"/>
          <a:srcRect l="52632" b="2632"/>
          <a:stretch>
            <a:fillRect/>
          </a:stretch>
        </p:blipFill>
        <p:spPr bwMode="auto">
          <a:xfrm rot="2248587">
            <a:off x="6815045" y="118415"/>
            <a:ext cx="1285884" cy="2643206"/>
          </a:xfrm>
          <a:prstGeom prst="rect">
            <a:avLst/>
          </a:prstGeom>
          <a:noFill/>
        </p:spPr>
      </p:pic>
      <p:pic>
        <p:nvPicPr>
          <p:cNvPr id="3079" name="Picture 7" descr="Imagen relacionada"/>
          <p:cNvPicPr>
            <a:picLocks noChangeAspect="1" noChangeArrowheads="1"/>
          </p:cNvPicPr>
          <p:nvPr/>
        </p:nvPicPr>
        <p:blipFill>
          <a:blip r:embed="rId2"/>
          <a:srcRect r="47916" b="-1"/>
          <a:stretch>
            <a:fillRect/>
          </a:stretch>
        </p:blipFill>
        <p:spPr bwMode="auto">
          <a:xfrm rot="19339409">
            <a:off x="646278" y="141202"/>
            <a:ext cx="1339463" cy="2571768"/>
          </a:xfrm>
          <a:prstGeom prst="rect">
            <a:avLst/>
          </a:prstGeom>
          <a:noFill/>
        </p:spPr>
      </p:pic>
      <p:pic>
        <p:nvPicPr>
          <p:cNvPr id="3073" name="Picture 1" descr="D:\ESCRITORIO\FOTOS 2019\ENR-FEB\MISIONES 2019\IMG-20190117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887258" y="1684486"/>
            <a:ext cx="2286016" cy="406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ESCRITORIO\FOTOS 2019\ENR-FEB\MISIONES 2019\IMG-20190117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359" y="2571744"/>
            <a:ext cx="393364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85728"/>
            <a:ext cx="3786214" cy="213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 redondeado"/>
          <p:cNvSpPr/>
          <p:nvPr/>
        </p:nvSpPr>
        <p:spPr>
          <a:xfrm>
            <a:off x="642910" y="5143512"/>
            <a:ext cx="685804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BO" sz="2400" dirty="0" smtClean="0"/>
              <a:t>Acompañamiento de estos grupos misioneros.</a:t>
            </a:r>
          </a:p>
          <a:p>
            <a:pPr>
              <a:buFont typeface="Arial" pitchFamily="34" charset="0"/>
              <a:buChar char="•"/>
            </a:pPr>
            <a:r>
              <a:rPr lang="es-BO" sz="2400" dirty="0" smtClean="0"/>
              <a:t>Proponer espacios de experiencia misionera.</a:t>
            </a:r>
          </a:p>
          <a:p>
            <a:pPr>
              <a:buFont typeface="Arial" pitchFamily="34" charset="0"/>
              <a:buChar char="•"/>
            </a:pPr>
            <a:r>
              <a:rPr lang="es-BO" sz="2400" dirty="0" smtClean="0"/>
              <a:t>Celebración de la Jornada de la IAM.</a:t>
            </a:r>
            <a:endParaRPr lang="es-BO" sz="2400" dirty="0"/>
          </a:p>
        </p:txBody>
      </p:sp>
      <p:pic>
        <p:nvPicPr>
          <p:cNvPr id="11" name="Picture 2" descr="D:\ESCRITORIO\LUZ\MISIONES\MISIONES MATERIAL\fotos para actas\fotos obrajes\varios\vo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5" y="5500702"/>
            <a:ext cx="1743087" cy="108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ESCRITORIO\LUZ\MISIONES\MISIONES MATERIAL\fotos para actas\fotos obrajes\varios\f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1357298"/>
            <a:ext cx="9525001" cy="578645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2811" y="285728"/>
            <a:ext cx="8791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</a:rPr>
              <a:t>Plan de formación MISIONERA</a:t>
            </a:r>
            <a:endParaRPr lang="es-E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SCRITORIO\FOTOS 2019\ENR-FEB\MISIONES 2019\20190120_12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179</Words>
  <PresentationFormat>Presentación en pantalla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Auxiliadora</dc:creator>
  <cp:lastModifiedBy>Maria Auxiliadora</cp:lastModifiedBy>
  <cp:revision>25</cp:revision>
  <dcterms:created xsi:type="dcterms:W3CDTF">2019-02-21T18:35:44Z</dcterms:created>
  <dcterms:modified xsi:type="dcterms:W3CDTF">2019-12-20T14:43:03Z</dcterms:modified>
</cp:coreProperties>
</file>